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7D9-42EA-23F4-667F-E5BA833C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626A5-DE78-2DE6-CAE9-D243F14C8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B10FB-FE6E-4D86-E3FF-B6083670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525E1-BFD1-8908-3F69-3B8C34D1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8498-F4EF-4802-6DB8-1192CDE1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E983-9AB6-4DE4-474A-ADFACE6C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E8573-83FF-E000-D548-6F8894225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A111-E337-57FE-B9FE-F3642F56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F3D3-3064-53B4-B929-0260098D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2AC82-C377-6393-5BAF-D4546E5E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03C02-0E65-E902-7235-7611DBE82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DBB14-6298-41D9-CA0B-824ABF139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3476-DA81-5238-3232-1F832091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BE49-BE88-13F5-C0DE-176D9AEC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14A9-76AC-9BFA-F7BF-025F78AF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F55E-D763-04FB-3176-B19DB9F8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7A01-C49C-6121-0049-D7D50A3E2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1B2E1-C63C-7756-21D2-56188DAB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15A43-18DF-D13B-C143-21F0FC0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E914-DF82-D94C-FAC2-0AC78E52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9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5EBE-A596-5400-6658-20056CEF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E0E55-4F91-BBE3-89B0-307D39565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A79E-7153-50B7-A3A5-2D3D8F5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8ACF3-CABC-A502-4F98-08ED92EF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B686-8822-6334-38D9-7581865D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F0D3-C375-A551-760A-3B285A33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20F6-0417-83BF-4B65-FECCCA96E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E3EC8-2F4D-B323-CBBA-4B535E919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79152-2102-178F-F1C5-5C938432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106DE-A218-EBE8-8144-AF0B6B49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A97EF-285A-C76C-0DAF-8B64914A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9CA3-603C-0C12-C577-7399F660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57505-F464-8497-16CA-22B3F09E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1410A-C37E-9FC4-8958-956DDA8B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8BC28-517C-F004-7AAB-59BB1CADB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B7BD2-5D42-96BA-1996-5B6896CC9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DF182-A608-7E59-E138-262DD68B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47E07-40C1-92B3-B381-1B0884F8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02251-52DD-EF59-7E66-F59FD92D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323C-B016-C767-9913-8B196750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01D58-BC1B-E3C2-D4D1-C2DD7162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3FBDA-17F5-EDBC-F73B-CC16C600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C125-7DD5-9EA3-FAE5-7390BC7E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799AB-CB7D-FFA1-EE6F-76963D3D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04B6F-2738-A8FC-ECBA-76E1D671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D2E16-2FDB-434C-86AB-F824D6AE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554E-38B6-01BE-0DD6-D2D9BE9C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A242-C71D-D352-B867-C6928DB7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E2C39-BC4C-AE28-2157-06A2CDA04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B69E5-035F-8DFC-5D78-596C0A63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5DFD4-3419-8174-A0FB-73D34020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3CD70-6FEB-661A-1D73-D57584B7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E2E7-006D-08D6-9CC9-2B5D6D44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5F564-DF76-088F-AD91-5B9D76F65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7662F-D785-72F1-ADE6-AB366BAB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6EF6B-99C6-F8D5-1268-26A0D871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C8C85-E9F1-F63E-701C-ED88EFA1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5E774-8CA6-FDAB-192D-9307B56D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48-90F5-60B2-6E15-54DB0DEE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51596-51BA-B54F-F9EC-1F28464F3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D396-55B9-4101-F527-B663D6B3B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EEA7-26FD-4347-83A9-4252586E699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75474-4A4B-C25B-994A-F6B719CE6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7842-5F8D-F344-B79C-D4BD708B1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9120-6C36-4BC0-8BD6-EF059572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1743940-A096-6DB4-E538-EFED4BFD3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5B5E36C-7AC2-1C6D-140F-E119D758A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09B3396-0DAD-564F-5E4D-DDFB54BE4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3A93963-CBCB-EE95-7619-20D5B12DE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90C7EF-5DE1-9BC6-2130-C44984B46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9E9AEFC-9D3C-C44F-D0F3-9FF397235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8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F4DF064-DAB4-3EE5-014E-45BA6BFF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996AEED-ACFB-A43A-4384-EB284E7CF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8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E0C0B6D-C1B4-6CA9-0E16-D98BF8FD2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C9A3691-3D6D-626C-39D7-81A5A2333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0FCA50B-9184-3456-7DC7-37A256F71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AB19127-45E1-E8D9-D017-CCFF30F55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61056C4-F3B6-7BF9-FA2D-9319516E45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D936FD3-F290-B18F-57CC-9A8748494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0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ED77FE2-9F17-DCD2-0586-D59C4B7B3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49936C4-F3FD-C3EF-21CE-62B94677B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7961DE6-3A13-B0AE-DCC0-3FE4ABF81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D50EE48-AFAC-2CAA-E4AD-31288378A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BCB569A-280E-E5F8-4A79-C1D7AFFAA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FE8DC74-5722-29A1-8209-1DAD6C5CF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2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54BCCF6-CB1B-FEAB-4AA8-BB95C8653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9C3A5B3-B59B-D95C-C50A-C6B2F4CC4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8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7F661BA-BD57-4393-6789-168F74EDF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9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7B17BD9-87BD-A491-E85B-0C8CEA36D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5AF1865-A576-031D-A791-91306D5C4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5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E65059F-1BB8-C297-04D7-5125F45F8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5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7A63F14-BA5C-75AD-6294-2EED50053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94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3110FCE-E74A-8235-F490-512D7F370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BF73BF2-5FF6-3C44-9CF1-C1645E8DA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8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937B91B-7555-B385-D974-D97BAC841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22A2F96-7A86-EE0F-6D25-AC7DB00EE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E86127F-74D9-FD26-FFEE-1683C9EF5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E248246-3968-D6EA-6652-7721397D1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520C0E8-00A1-9BE2-8A13-49BF7F735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6FDAF48-29D1-EEC7-7A84-B09630C45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3DB915E-0704-9D00-F7A2-56C616096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Hofbauer</dc:creator>
  <cp:lastModifiedBy>Dave Hofbauer</cp:lastModifiedBy>
  <cp:revision>1</cp:revision>
  <dcterms:created xsi:type="dcterms:W3CDTF">2023-04-27T14:06:37Z</dcterms:created>
  <dcterms:modified xsi:type="dcterms:W3CDTF">2023-05-02T17:08:38Z</dcterms:modified>
</cp:coreProperties>
</file>